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4" r:id="rId4"/>
    <p:sldId id="278" r:id="rId5"/>
    <p:sldId id="279" r:id="rId6"/>
    <p:sldId id="273" r:id="rId7"/>
    <p:sldId id="258" r:id="rId8"/>
    <p:sldId id="275" r:id="rId9"/>
    <p:sldId id="259" r:id="rId10"/>
    <p:sldId id="260" r:id="rId11"/>
    <p:sldId id="276" r:id="rId12"/>
    <p:sldId id="261" r:id="rId13"/>
    <p:sldId id="262" r:id="rId14"/>
    <p:sldId id="263" r:id="rId15"/>
    <p:sldId id="264" r:id="rId16"/>
    <p:sldId id="265" r:id="rId17"/>
    <p:sldId id="268" r:id="rId18"/>
    <p:sldId id="269" r:id="rId19"/>
    <p:sldId id="272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DF90-4280-43D4-AFB7-C21A33E43995}" type="datetimeFigureOut">
              <a:rPr lang="en-US" smtClean="0"/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91CC3-1F37-46E5-B2C4-63FAF3055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4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44E7CA-09E0-4014-BD9B-AFBDFC11F93F}" type="datetime1">
              <a:rPr lang="en-US" smtClean="0"/>
              <a:t>3/7/2016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9C8B47-718C-4C09-AEA4-B8CDC5FDB4CA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E0192-4519-4914-9DAA-90A5525B630E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D0C4F1-407D-4E12-8E76-8BCC021E8557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59AEC3-710E-4817-81DD-2FA945FB323A}" type="datetime1">
              <a:rPr lang="en-US" smtClean="0"/>
              <a:t>3/7/2016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C1FD9A-0E32-45BE-9BCC-6509A3AFA0AF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22A4B-F0D8-4E5E-93F3-44F43A1F07AF}" type="datetime1">
              <a:rPr lang="en-US" smtClean="0"/>
              <a:t>3/7/2016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88BA6A-56FA-47F7-9FF8-5107AF349F1B}" type="datetime1">
              <a:rPr lang="en-US" smtClean="0"/>
              <a:t>3/7/2016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4843D4-C636-4EF7-BF3E-656390F8D7D5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C99D17-7D0D-4420-9B68-695909168BE7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FDB2E81-8F9C-4CFB-A003-06D0D8CD23AD}" type="datetime1">
              <a:rPr lang="en-US" smtClean="0"/>
              <a:t>3/7/2016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B8A605-5663-41DE-8641-EA2439865201}" type="datetime1">
              <a:rPr lang="en-US" smtClean="0"/>
              <a:t>3/7/2016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Copyright 2001 Trish Hoffman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FBC3E0C-A042-4A0E-8FC2-B4C06AE41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earless%20Factor\KOAT7%20Deadly%20Abduction.m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Street smarts/personal safety</a:t>
            </a:r>
            <a:br>
              <a:rPr lang="en-US" dirty="0" smtClean="0"/>
            </a:br>
            <a:r>
              <a:rPr lang="en-US" dirty="0" err="1" smtClean="0"/>
              <a:t>DelNorte</a:t>
            </a:r>
            <a:r>
              <a:rPr lang="en-US" dirty="0" smtClean="0"/>
              <a:t> Baptist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TRISH HOFFMAN</a:t>
            </a:r>
          </a:p>
          <a:p>
            <a:r>
              <a:rPr lang="en-US" dirty="0" smtClean="0"/>
              <a:t>Albuquerque Police </a:t>
            </a:r>
            <a:r>
              <a:rPr lang="en-US" dirty="0" err="1" smtClean="0"/>
              <a:t>Dept</a:t>
            </a:r>
            <a:endParaRPr lang="en-US" dirty="0"/>
          </a:p>
          <a:p>
            <a:r>
              <a:rPr lang="en-US" dirty="0" smtClean="0"/>
              <a:t>thoffman@cabq.gov</a:t>
            </a:r>
          </a:p>
          <a:p>
            <a:endParaRPr lang="en-US" dirty="0"/>
          </a:p>
        </p:txBody>
      </p:sp>
      <p:pic>
        <p:nvPicPr>
          <p:cNvPr id="3074" name="Picture 2" descr="C:\Documents and Settings\user\Local Settings\Temporary Internet Files\Content.IE5\K5W3SFGV\MC9003247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410200"/>
            <a:ext cx="1836115" cy="1184148"/>
          </a:xfrm>
          <a:prstGeom prst="rect">
            <a:avLst/>
          </a:prstGeom>
          <a:noFill/>
        </p:spPr>
      </p:pic>
      <p:pic>
        <p:nvPicPr>
          <p:cNvPr id="3075" name="Picture 3" descr="C:\Documents and Settings\user\Local Settings\Temporary Internet Files\Content.IE5\R85JXUQ9\MC90043485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714500" cy="17145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©Copyright </a:t>
            </a:r>
            <a:r>
              <a:rPr lang="en-US" dirty="0" smtClean="0"/>
              <a:t>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the go between during a fight?</a:t>
            </a:r>
          </a:p>
          <a:p>
            <a:r>
              <a:rPr lang="en-US" dirty="0" smtClean="0"/>
              <a:t>Could you be part of the problem?</a:t>
            </a:r>
          </a:p>
          <a:p>
            <a:r>
              <a:rPr lang="en-US" dirty="0" smtClean="0"/>
              <a:t>Could you make matters worse?</a:t>
            </a:r>
          </a:p>
          <a:p>
            <a:r>
              <a:rPr lang="en-US" dirty="0" smtClean="0"/>
              <a:t>Is it worth it?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it, Sense it, Follow through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? How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#2</a:t>
            </a:r>
            <a:endParaRPr lang="en-US" dirty="0"/>
          </a:p>
        </p:txBody>
      </p:sp>
      <p:pic>
        <p:nvPicPr>
          <p:cNvPr id="4" name="KOAT7 Deadly Abduction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124200" y="2927350"/>
            <a:ext cx="3352800" cy="2286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should we do?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carry for protection?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</a:t>
            </a:r>
          </a:p>
          <a:p>
            <a:r>
              <a:rPr lang="en-US" dirty="0" smtClean="0"/>
              <a:t>Pen</a:t>
            </a:r>
          </a:p>
          <a:p>
            <a:r>
              <a:rPr lang="en-US" dirty="0" smtClean="0"/>
              <a:t>Knife</a:t>
            </a:r>
          </a:p>
          <a:p>
            <a:r>
              <a:rPr lang="en-US" dirty="0" smtClean="0"/>
              <a:t>Taser</a:t>
            </a:r>
          </a:p>
          <a:p>
            <a:r>
              <a:rPr lang="en-US" dirty="0" smtClean="0"/>
              <a:t>Gun</a:t>
            </a:r>
          </a:p>
          <a:p>
            <a:r>
              <a:rPr lang="en-US" dirty="0" smtClean="0"/>
              <a:t>flashlight</a:t>
            </a:r>
            <a:endParaRPr lang="en-US" dirty="0"/>
          </a:p>
        </p:txBody>
      </p:sp>
      <p:pic>
        <p:nvPicPr>
          <p:cNvPr id="1026" name="Picture 2" descr="C:\Documents and Settings\user\Local Settings\Temporary Internet Files\Content.IE5\W272M0P1\MC900432593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1219200" cy="12954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Local Settings\Temporary Internet Files\Content.IE5\W272M0P1\MP90038670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609600"/>
            <a:ext cx="1600200" cy="2609088"/>
          </a:xfrm>
          <a:prstGeom prst="rect">
            <a:avLst/>
          </a:prstGeom>
          <a:noFill/>
        </p:spPr>
      </p:pic>
      <p:pic>
        <p:nvPicPr>
          <p:cNvPr id="1028" name="Picture 4" descr="C:\Documents and Settings\user\Local Settings\Temporary Internet Files\Content.IE5\13VTNPNC\MC9000131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038600"/>
            <a:ext cx="1807769" cy="1309421"/>
          </a:xfrm>
          <a:prstGeom prst="rect">
            <a:avLst/>
          </a:prstGeom>
          <a:noFill/>
        </p:spPr>
      </p:pic>
      <p:pic>
        <p:nvPicPr>
          <p:cNvPr id="1030" name="Picture 6" descr="C:\Documents and Settings\user\Local Settings\Temporary Internet Files\Content.IE5\505S1AWC\MC90043389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9512" y="4038600"/>
            <a:ext cx="1704975" cy="1524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get in trouble for protecting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the line drawn?</a:t>
            </a:r>
          </a:p>
          <a:p>
            <a:r>
              <a:rPr lang="en-US" dirty="0" smtClean="0"/>
              <a:t>Can you protect ???</a:t>
            </a:r>
          </a:p>
          <a:p>
            <a:r>
              <a:rPr lang="en-US" dirty="0" smtClean="0"/>
              <a:t>Self</a:t>
            </a:r>
          </a:p>
          <a:p>
            <a:r>
              <a:rPr lang="en-US" dirty="0" smtClean="0"/>
              <a:t>Car</a:t>
            </a:r>
          </a:p>
          <a:p>
            <a:r>
              <a:rPr lang="en-US" dirty="0" smtClean="0"/>
              <a:t>Home</a:t>
            </a:r>
          </a:p>
          <a:p>
            <a:r>
              <a:rPr lang="en-US" dirty="0" smtClean="0"/>
              <a:t>Family??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Alcohol and drugs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they heighten our awareness?</a:t>
            </a:r>
          </a:p>
          <a:p>
            <a:r>
              <a:rPr lang="en-US" dirty="0" smtClean="0"/>
              <a:t>Or hinder?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052" name="Picture 4" descr="C:\Documents and Settings\user\Local Settings\Temporary Internet Files\Content.IE5\456J8H27\MP9003990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657600"/>
            <a:ext cx="4724400" cy="32004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aware</a:t>
            </a:r>
          </a:p>
          <a:p>
            <a:r>
              <a:rPr lang="en-US" dirty="0" smtClean="0"/>
              <a:t>Be observant</a:t>
            </a:r>
          </a:p>
          <a:p>
            <a:r>
              <a:rPr lang="en-US" dirty="0" smtClean="0"/>
              <a:t>MIND SET for SURVIVAL</a:t>
            </a:r>
          </a:p>
          <a:p>
            <a:r>
              <a:rPr lang="en-US" dirty="0" smtClean="0"/>
              <a:t>Be proactive, not reactive</a:t>
            </a:r>
          </a:p>
          <a:p>
            <a:endParaRPr lang="en-US" dirty="0"/>
          </a:p>
        </p:txBody>
      </p:sp>
      <p:pic>
        <p:nvPicPr>
          <p:cNvPr id="6146" name="Picture 2" descr="C:\Documents and Settings\user\Local Settings\Temporary Internet Files\Content.IE5\EB2FIP2J\MP9004422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4495800" cy="3429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FB//</a:t>
            </a:r>
            <a:r>
              <a:rPr lang="en-US" dirty="0" err="1" smtClean="0"/>
              <a:t>Linkdin</a:t>
            </a:r>
            <a:r>
              <a:rPr lang="en-US" dirty="0" smtClean="0"/>
              <a:t>,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> </a:t>
            </a:r>
            <a:r>
              <a:rPr lang="en-US" dirty="0" smtClean="0"/>
              <a:t>We all know you are on vacay,,,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7170" name="Picture 2" descr="C:\Documents and Settings\user\Local Settings\Temporary Internet Files\Content.IE5\ZMH36YEW\MP9004330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76288" y="2971800"/>
            <a:ext cx="2039112" cy="3657600"/>
          </a:xfrm>
          <a:prstGeom prst="rect">
            <a:avLst/>
          </a:prstGeom>
          <a:noFill/>
        </p:spPr>
      </p:pic>
      <p:pic>
        <p:nvPicPr>
          <p:cNvPr id="7172" name="Picture 4" descr="C:\Documents and Settings\user\Local Settings\Temporary Internet Files\Content.IE5\Z9R4CGJJ\MP9004435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267200"/>
            <a:ext cx="4577392" cy="2590800"/>
          </a:xfrm>
          <a:prstGeom prst="rect">
            <a:avLst/>
          </a:prstGeom>
          <a:noFill/>
        </p:spPr>
      </p:pic>
      <p:pic>
        <p:nvPicPr>
          <p:cNvPr id="7173" name="Picture 5" descr="C:\Documents and Settings\user\Local Settings\Temporary Internet Files\Content.IE5\13VTNPNC\MC90043474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438400"/>
            <a:ext cx="2285714" cy="1295114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????????????????????????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Where do you go from here?</a:t>
            </a:r>
          </a:p>
          <a:p>
            <a:r>
              <a:rPr lang="en-US" dirty="0" smtClean="0"/>
              <a:t>Realize there is so much out there</a:t>
            </a:r>
          </a:p>
          <a:p>
            <a:r>
              <a:rPr lang="en-US" dirty="0" smtClean="0"/>
              <a:t>Sustainability </a:t>
            </a:r>
            <a:r>
              <a:rPr lang="en-US" dirty="0" err="1" smtClean="0"/>
              <a:t>training,,,keep</a:t>
            </a:r>
            <a:r>
              <a:rPr lang="en-US" dirty="0" smtClean="0"/>
              <a:t> it going</a:t>
            </a:r>
          </a:p>
          <a:p>
            <a:r>
              <a:rPr lang="en-US" dirty="0" smtClean="0"/>
              <a:t>Different forms of training</a:t>
            </a:r>
          </a:p>
          <a:p>
            <a:r>
              <a:rPr lang="en-US" dirty="0" smtClean="0"/>
              <a:t>Watch videos</a:t>
            </a:r>
          </a:p>
          <a:p>
            <a:r>
              <a:rPr lang="en-US" dirty="0" smtClean="0"/>
              <a:t>Have conversations</a:t>
            </a:r>
          </a:p>
          <a:p>
            <a:r>
              <a:rPr lang="en-US" dirty="0" smtClean="0"/>
              <a:t>Take another class</a:t>
            </a:r>
          </a:p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8197" name="Picture 5" descr="C:\Documents and Settings\user\Local Settings\Temporary Internet Files\Content.IE5\Z9R4CGJJ\MC90043439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181600"/>
            <a:ext cx="1885950" cy="153105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in charge of your personal safety?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/>
              <a:t>	</a:t>
            </a:r>
            <a:r>
              <a:rPr lang="en-US" dirty="0" smtClean="0"/>
              <a:t>		YOU</a:t>
            </a:r>
          </a:p>
        </p:txBody>
      </p:sp>
      <p:pic>
        <p:nvPicPr>
          <p:cNvPr id="4098" name="Picture 2" descr="C:\Documents and Settings\user\Local Settings\Temporary Internet Files\Content.IE5\EB2FIP2J\MC900438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4800600"/>
            <a:ext cx="1863725" cy="1270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“I am not afraid, I was born to do this”</a:t>
            </a:r>
          </a:p>
          <a:p>
            <a:pPr lvl="8"/>
            <a:r>
              <a:rPr lang="en-US" sz="3600" dirty="0" smtClean="0"/>
              <a:t>Joan of Arc</a:t>
            </a:r>
          </a:p>
          <a:p>
            <a:pPr lvl="8"/>
            <a:endParaRPr lang="en-US" sz="3600" dirty="0" smtClean="0"/>
          </a:p>
          <a:p>
            <a:pPr lvl="8"/>
            <a:r>
              <a:rPr lang="en-US" sz="3200" dirty="0" smtClean="0"/>
              <a:t>I will sacrifice so that others may live free, </a:t>
            </a:r>
          </a:p>
          <a:p>
            <a:pPr lvl="8"/>
            <a:r>
              <a:rPr lang="en-US" sz="3200" dirty="0" smtClean="0"/>
              <a:t>The wicked flee when no one pursues, but the righteous are bold as a line</a:t>
            </a:r>
          </a:p>
          <a:p>
            <a:pPr lvl="8"/>
            <a:r>
              <a:rPr lang="en-US" sz="2400" dirty="0"/>
              <a:t> </a:t>
            </a:r>
            <a:r>
              <a:rPr lang="en-US" sz="2400" dirty="0" smtClean="0"/>
              <a:t>                                           Proverbs 28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0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3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Be aware of your surroundings</a:t>
            </a:r>
          </a:p>
          <a:p>
            <a:r>
              <a:rPr lang="en-US" dirty="0" smtClean="0"/>
              <a:t>2. Be observant</a:t>
            </a:r>
          </a:p>
          <a:p>
            <a:r>
              <a:rPr lang="en-US" dirty="0" smtClean="0"/>
              <a:t>3. MINDSET</a:t>
            </a:r>
          </a:p>
          <a:p>
            <a:pPr lvl="1"/>
            <a:r>
              <a:rPr lang="en-US" dirty="0" smtClean="0"/>
              <a:t>Flight</a:t>
            </a:r>
          </a:p>
          <a:p>
            <a:pPr lvl="1"/>
            <a:r>
              <a:rPr lang="en-US" dirty="0" smtClean="0"/>
              <a:t>Fight</a:t>
            </a:r>
          </a:p>
          <a:p>
            <a:pPr lvl="1"/>
            <a:r>
              <a:rPr lang="en-US" dirty="0" smtClean="0"/>
              <a:t>Freeze</a:t>
            </a:r>
          </a:p>
          <a:p>
            <a:pPr lvl="1"/>
            <a:r>
              <a:rPr lang="en-US" dirty="0" smtClean="0"/>
              <a:t>“don’t hurt me, don’t hurt me</a:t>
            </a:r>
          </a:p>
          <a:p>
            <a:pPr lvl="1"/>
            <a:r>
              <a:rPr lang="en-US" dirty="0" smtClean="0"/>
              <a:t>I’m not going down without a fight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4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Joshua 1:9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I not commanded you? Be strong and courageous; do not be afraid; do not be discouraged; for the Lord your GOD will be with you wherever you 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9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all starts with?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way you walk into a room?</a:t>
            </a:r>
          </a:p>
          <a:p>
            <a:r>
              <a:rPr lang="en-US" dirty="0" smtClean="0"/>
              <a:t>Command that room, take ownership to this</a:t>
            </a:r>
          </a:p>
          <a:p>
            <a:r>
              <a:rPr lang="en-US" dirty="0" smtClean="0"/>
              <a:t>Commit how this is going to go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2001 Trish Hoffman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your personal space?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Front, side , and rear of you</a:t>
            </a:r>
          </a:p>
          <a:p>
            <a:r>
              <a:rPr lang="en-US" dirty="0" smtClean="0"/>
              <a:t>How do you walk into a room? Distracted? Cell phone in hand, head in clouds</a:t>
            </a:r>
          </a:p>
          <a:p>
            <a:r>
              <a:rPr lang="en-US" dirty="0" smtClean="0"/>
              <a:t> How should you walk? Command the room</a:t>
            </a:r>
          </a:p>
          <a:p>
            <a:r>
              <a:rPr lang="en-US" dirty="0" smtClean="0"/>
              <a:t>How do you carry yourself?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7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stand at the ATM?</a:t>
            </a:r>
          </a:p>
          <a:p>
            <a:endParaRPr lang="en-US" dirty="0"/>
          </a:p>
          <a:p>
            <a:r>
              <a:rPr lang="en-US" dirty="0" smtClean="0"/>
              <a:t>How do you stand at the gas station?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standing at the bank and  an armed masked individual comes in and demands $</a:t>
            </a:r>
          </a:p>
          <a:p>
            <a:endParaRPr lang="en-US" dirty="0"/>
          </a:p>
          <a:p>
            <a:r>
              <a:rPr lang="en-US" dirty="0" smtClean="0"/>
              <a:t>?????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do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 good witness</a:t>
            </a:r>
          </a:p>
          <a:p>
            <a:r>
              <a:rPr lang="en-US" dirty="0" smtClean="0"/>
              <a:t>What to look for?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What actually happened</a:t>
            </a:r>
          </a:p>
          <a:p>
            <a:pPr lvl="1"/>
            <a:r>
              <a:rPr lang="en-US" dirty="0" smtClean="0"/>
              <a:t>Weapons?</a:t>
            </a:r>
          </a:p>
          <a:p>
            <a:pPr lvl="1"/>
            <a:r>
              <a:rPr lang="en-US" dirty="0" smtClean="0"/>
              <a:t>Where did they go?</a:t>
            </a:r>
            <a:endParaRPr lang="en-US" dirty="0"/>
          </a:p>
        </p:txBody>
      </p:sp>
      <p:pic>
        <p:nvPicPr>
          <p:cNvPr id="5122" name="Picture 2" descr="C:\Documents and Settings\user\Local Settings\Temporary Internet Files\Content.IE5\R85JXUQ9\MC90028750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0"/>
            <a:ext cx="2005343" cy="2421802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2001 Trish Hoffman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166</TotalTime>
  <Words>520</Words>
  <Application>Microsoft Office PowerPoint</Application>
  <PresentationFormat>On-screen Show (4:3)</PresentationFormat>
  <Paragraphs>114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Street smarts/personal safety DelNorte Baptist</vt:lpstr>
      <vt:lpstr>Who is in charge of your personal safety?</vt:lpstr>
      <vt:lpstr>Top 3 things to remember</vt:lpstr>
      <vt:lpstr>Joshua 1:9</vt:lpstr>
      <vt:lpstr>It all starts with?</vt:lpstr>
      <vt:lpstr>Where is your personal space?</vt:lpstr>
      <vt:lpstr>Scenario#1</vt:lpstr>
      <vt:lpstr>Scenario 2</vt:lpstr>
      <vt:lpstr>What do you do ?</vt:lpstr>
      <vt:lpstr>Get involved?</vt:lpstr>
      <vt:lpstr>See it, Sense it, Follow through </vt:lpstr>
      <vt:lpstr>Scenario #2</vt:lpstr>
      <vt:lpstr>What can we learn?</vt:lpstr>
      <vt:lpstr>What can you carry for protection?</vt:lpstr>
      <vt:lpstr>Can you get in trouble for protecting yourself?</vt:lpstr>
      <vt:lpstr>Alcohol and drugs</vt:lpstr>
      <vt:lpstr>Top things to remember</vt:lpstr>
      <vt:lpstr>FB//Linkdin, Social media</vt:lpstr>
      <vt:lpstr>????????????????????????</vt:lpstr>
      <vt:lpstr>PowerPoint Presentation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</dc:title>
  <dc:creator>user</dc:creator>
  <cp:lastModifiedBy>renee budagher marshall</cp:lastModifiedBy>
  <cp:revision>27</cp:revision>
  <dcterms:created xsi:type="dcterms:W3CDTF">2012-05-19T16:13:54Z</dcterms:created>
  <dcterms:modified xsi:type="dcterms:W3CDTF">2016-03-08T02:51:07Z</dcterms:modified>
</cp:coreProperties>
</file>